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04" r:id="rId2"/>
    <p:sldId id="298" r:id="rId3"/>
    <p:sldId id="300" r:id="rId4"/>
    <p:sldId id="301" r:id="rId5"/>
    <p:sldId id="303" r:id="rId6"/>
    <p:sldId id="277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21" r:id="rId19"/>
    <p:sldId id="316" r:id="rId20"/>
    <p:sldId id="322" r:id="rId21"/>
    <p:sldId id="317" r:id="rId22"/>
    <p:sldId id="323" r:id="rId23"/>
    <p:sldId id="318" r:id="rId24"/>
    <p:sldId id="324" r:id="rId25"/>
    <p:sldId id="319" r:id="rId26"/>
    <p:sldId id="325" r:id="rId27"/>
    <p:sldId id="320" r:id="rId28"/>
    <p:sldId id="326" r:id="rId29"/>
    <p:sldId id="274" r:id="rId30"/>
  </p:sldIdLst>
  <p:sldSz cx="12192000" cy="6858000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E4784-73EB-4A28-84A9-75E6139AA681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9E86-2FFA-4C02-9E00-D206A12411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39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097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4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78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2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17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59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90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02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29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8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79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82E0-AA17-4244-B818-4D4358CAA136}" type="datetimeFigureOut">
              <a:rPr lang="th-TH" smtClean="0"/>
              <a:t>14/06/66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A4CD-9DE0-4CF9-BC61-D26736FD6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0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048" y="2190360"/>
            <a:ext cx="12188952" cy="2726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25B1CD1-25BD-484A-8AD4-4C728F073423}"/>
              </a:ext>
            </a:extLst>
          </p:cNvPr>
          <p:cNvSpPr txBox="1"/>
          <p:nvPr/>
        </p:nvSpPr>
        <p:spPr>
          <a:xfrm>
            <a:off x="946497" y="2979254"/>
            <a:ext cx="10566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วิชา ช่างเชื่อมโลหะเบื้องต้น</a:t>
            </a:r>
          </a:p>
          <a:p>
            <a:pPr algn="ctr"/>
            <a:endParaRPr lang="th-TH" sz="4000" dirty="0"/>
          </a:p>
          <a:p>
            <a:pPr algn="ctr"/>
            <a:endParaRPr lang="en-US" sz="4000" dirty="0"/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12D5CC8D-8E64-475D-B49F-717EADB655E6}"/>
              </a:ext>
            </a:extLst>
          </p:cNvPr>
          <p:cNvCxnSpPr/>
          <p:nvPr/>
        </p:nvCxnSpPr>
        <p:spPr>
          <a:xfrm>
            <a:off x="1445260" y="4788435"/>
            <a:ext cx="956887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3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ลวดเชื่อมไส้ฟลัก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ซ์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Flux Cored Wire)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/>
              <a:t>   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เป็นลวดเชื่อมโลหะที่อยู่ในลักษณะที่เป็นม้วน โดยตัวของลวดนั้นจะมีแกนกลวงที่บรรจุไปด้วยสารพอก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อยู่ภายในลวด เนื่องจากลวดเชื่อมประเภทนี้นั้นมีราคาค่อนข้างสูง แต่ก็มีข้อดีตรงที่มันมีประสิทธิภาพในการใช้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งานที่สูง อีกทั้งยังเชื่อมได้รวดเร็ว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งานของเราสวยงามอีกด้วย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011" y="4043685"/>
            <a:ext cx="2447365" cy="2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มิก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MIG)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ลวดเชื่อม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CO2 (MIG Welding Wire)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7" y="2869324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เป็นลวดเชื่อมโลหะชนิดเปลือย กล่าวคือ มันเป็นลวดเชื่อมที่เปลือกภายนอกจะไม่มีการเคลือบสารพอก มีลักษณะที่เป็นม้วนเช่นเดียวกันกับลวดเชื่อมประเภทไส้ฟลัก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โดยคุณสมบัติของลวดเชื่อมประเภทนี้ก็คือ สามารถเชื่อมงานได้อย่างรวดเร็ว แต่ทั้งนี้ก็ต้องใช้แก๊สคาร์บอนไดออกไซด์ควบคู่ไปด้วย จึง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มันได้รับความนิยมในงานอุตสาหกรรมและงานโครงสร้างทั่ว ๆ ไปอย่าง งานประกอบเหล็ก และงานอุตสาหกรรมรถยนต์ลวด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589" y="4638534"/>
            <a:ext cx="1599047" cy="192775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34FAFC3-AA56-04D6-58D8-B4EB6696D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12" y="4678008"/>
            <a:ext cx="3218330" cy="18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เชื่อมท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ิก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ลวดเชื่อมอาร์กอน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Tig Welding Rod)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7" y="2869324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เป็นลวดเชื่อมที่มีลักษณะคล้ายกับลวดเชื่อมประเภท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แต่จะมีความแตกต่างกันตรงที่ลวดเชื่อมประเภทนี้จะมีลักษณะเป็นเส้นตรง โดยแต่ละเส้นนั้น จะมีความยาวประมาณ 1 เมตร นิยม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าใช้ในงานเชื่อมที่ต้องการความละเอียดและประณีต โดยลวดที่อยู่ภายในนั้นก็มีทั้งที่เป็นเหล็ก อลูมิเนียม สแตนเลส ทองเหลือง และโลหะชนิดอื่น ๆ ซึ่งก็มีขนาดตั้งแต่ 1.6, 2.0, 2.4 และ 3.2 มม. เป็นต้น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589" y="4591622"/>
            <a:ext cx="2139917" cy="181031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34FAFC3-AA56-04D6-58D8-B4EB6696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815" y="4750544"/>
            <a:ext cx="2944797" cy="14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ลวดเชื่อมเซาะร่อง หรือ ลวดเชื่อมเ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Gouging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Electrod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7" y="2869324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เป็นลวดเชื่อมที่มีลักษณะที่ดูมีความกลมมากกว่าลวดเชื่อมประเภทอื่น ๆ โดยมันได้รับความนิยม          ในการนํามาใช้กับงานเซาะร่องโลหะ ตัดโลหะ หรือ กําจัดเนื้อโลหะที่เชื่อมไม่ได้คุณภาพ ให้แยกออกจากชิ้นงาน อีกทั้ง ลวดเชื่อมประเภทนี้ยังมีคุณสมบัติที่สามารถใช้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ความสะอาดแนวเชื่อม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เตรียมชิ้นงานก่อนเชื่อมได้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589" y="4538335"/>
            <a:ext cx="3065248" cy="147239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34FAFC3-AA56-04D6-58D8-B4EB6696D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943" y="4550676"/>
            <a:ext cx="3475905" cy="19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4275155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ลวดเชื่อมพิเศษ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7" y="2869324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เป็นลวดเชื่อมชนิดพิเศษที่ถูกออกแบบมาเพื่อใช้กับงานในลักษณะเฉพาะ เช่น ลวดเชื่อมทนแรงดึงสูง ลวดเชื่อมพอกผิวแข็ง ลวดเชื่อมอินโคเนล ลวดเชื่อมนิกเกิล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ลอยด์ ลวดเชื่อมประสาน ลวดเชื่อมไฟฟ้า อลูมิเนียม และ ลวดเชื่อมไฟฟ้าทองแดง เป็นต้น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988" y="4385926"/>
            <a:ext cx="3177695" cy="161584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34FAFC3-AA56-04D6-58D8-B4EB6696D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465" y="4254319"/>
            <a:ext cx="2278805" cy="22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2340040" y="1832665"/>
            <a:ext cx="7565960" cy="991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4 การเชื่อมต่อท่าราบ การเชื่อมตัวทีท่าราบ การเชื่อมตัวทีท่าระดับ การเชื่อมตัวทีท่าเชื่อมขึ้น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1. การเชื่อมต่อเกยในท่าราบ การเชื่อมต่อเกยท่าราบเป็นแบบของรอยต่อที่นิยมใช้กันมาก               ในงานอุตสาหกรรม ด้านต่าง ๆ จัดเป็นรอยต่อที่ประหยัด ไม่เสียเวลาในการเตรียมงาน รอยต่อเกยจะมีความแข็งแรง สูงสุดเมื่อเชื่อมรอยต่อทั้งสองด้าน ในการเชื่อมจะต้องไม่ใช้กระแสไฟสูงเกินไป มุมของลวดเชื่อมใน     ขณะเชื่อม ประมาณ 45 - 60 องศา การเคลื่อนไหวลวดเชื่อมจะเป็นลักษณะเดินหน้า ถอยหลังไปตามแนวเชื่อม            การเคลื่อนไหวลวดเชื่อมเช่นนี้จะเป็นการอุ่นโลหะงานให้ร้อนล่วงหน้าก่อนที่จะเชื่อมไปถึง ซึ่งจะ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รอยเชื่อมนูน สมบูรณ์และป้องกันไม่ให้สแลคหลอมเหลวไหลล้ำหน้ารอยเชื่อม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225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4475" y="2301408"/>
            <a:ext cx="6783049" cy="32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8234" y="1696232"/>
            <a:ext cx="105185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2. การเชื่อมรอยต่อชนท่าราบ รอยต่อชนท่าราบเป็นรอยต่อที่ใช้กันมาก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การต่อโลหะงานทั่วไป โลหะงานซึ่งหนาเกิน 1/4 นิ้ว เมื่อ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เชื่อมรอยต่อทั้งสองด้านแล้วจะเป็นรอยต่อที่มีประสิทธิภาพสูงมาก       การที่จะให้รอยเชื่อมมีความแข็งแรงมากหรือน้อยขึ้นอยู่กับขนาดของการซึมลึกของรอยเชื่อม ขนาดของ         การซึมลึกจะขึ้นอยู่กับขนาดของลวดเชื่อมและกระแสที่ใช้ในการเชื่อม สาหรับงานที่มีความหนา 3/16 นิ้ว       เมื่อเชื่อมรอยต่อเพียงด้านเดียว รอยต่อจะเว้นระยะไว้เสมอ การเชื่อมรอยต่อชนท่าราบจะต้องปรับกระแส        ให้เหมาะกับลวดเชื่อม ขณะเชื่อมลวดเชื่อมจะต้องเอียงไปข้างหน้า 10 -20 องศาตามทิศทางที่ลวดเชื่อม     เคลื่อนที่ไป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253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4475" y="2401895"/>
            <a:ext cx="6783049" cy="30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745157"/>
            <a:ext cx="1056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3. การเชื่อมรอยต่อรูปตัวทีในท่าราบ การเชื่อมรอยต่อชนรูปตัวทีจะต้องปรับกระแสไฟให้สูงพอที่      จะ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โลหะหลอมเหลวจนไหลได้ง่าย เพื่อ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้เกิดการซึมลึกลงไปจนถึงส่วนล่างสุดของรอยต่อ การบังคับ    ลวดเชื่อมไปยังมุมของรอยต่อ ต้องชี้อยู่บนโลหะแผ่นตั้งมากกว่าแผ่นนอน พร้อมกับเอียงลวดเชื่อมไปข้างหน้า ประมาณ 30 - 40 องศา พยายามเคลื่อนลวดเชื่อมด้วยความเร็วสม่ำเสมอ และมีการเดินหน้าถอยหลังใน ระยะสั้น เพื่อเป็นการอุ่นงานส่วนล่างสุดของรอยต่อ และยังป้องกันสแลคหลอมเหลวล้าหน้ารอยเชื่อม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730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44FCEF4-4190-40E6-DF0F-98A8C851703D}"/>
              </a:ext>
            </a:extLst>
          </p:cNvPr>
          <p:cNvSpPr/>
          <p:nvPr/>
        </p:nvSpPr>
        <p:spPr>
          <a:xfrm>
            <a:off x="3276851" y="1784186"/>
            <a:ext cx="5638296" cy="884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1 ความปลอดภัยในการทำงาน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677340" y="2783220"/>
            <a:ext cx="10837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งานเชื่อม นั้นเป็นงานที่จะใช้ไฟในการเชื่อมเหล็กให้เข้ากัน ซึ่งแน่นอนว่าความอันตรายของงานนี้ก็คือ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อันตรายที่เกิดจากธรรมชาติซึ่งจะแบ่งออกไปได้อีก ดังนี้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1.1 อันตรายที่เกิดอาการช็อตจากไฟฟ้า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1.2 อันตรายที่เกิดจากการถูกเผาไหม้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1.3 อันตรายที่เกิดจากพลังงานรังสี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ที่สามารถแบ่งออกได้เป็น รังสีอินฟราเรด ไม่สามารถจะมองเห็นได้ด้วยตาเปล่า รวมไปถึงยังก่อ ความร้อนสูงรังสีและยังส่งผล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้เกิดความอันตรายต่อผิวหนังได้หรือจะเป็นรังสี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อัลตร้า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ไวโอเลต ที่สามารถก่อความอันตรายต่อผิวหนังหากไม่มีการป้องกันที่ดีและสุดท้ายคือรังสีเอ็กซ์เรย์ที่ส่งผลอันตรายได้ไม่ต่างกัน </a:t>
            </a:r>
          </a:p>
        </p:txBody>
      </p:sp>
    </p:spTree>
    <p:extLst>
      <p:ext uri="{BB962C8B-B14F-4D97-AF65-F5344CB8AC3E}">
        <p14:creationId xmlns:p14="http://schemas.microsoft.com/office/powerpoint/2010/main" val="37004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4475" y="2509905"/>
            <a:ext cx="6783049" cy="28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2039522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4. การเชื่อมในท่าขนานนอน การเชื่อมรอยต่อแบบต่าง ๆ ในท่าขนานนอน การบังคับลวดเชื่อม จะต้องบังคับให้ลวดเชื่อมชี้ขึ้นเป็นมุม 20 องศา เพื่อใช้แรงผลักดันจากการอาร์ค ช่วยพยุงให้โลหะที่ หลอมเหลว         ในแอ่งไหลลงมาไหลย้อนขึ้นไปกับรอยเชื่อม นอกจากนี้จะต้องเอียงลวดเชื่อมเป็นมุม 20 องศาใน ทิศทาง        การเคลื่อนที่ของลวดเชื่อมด้วย เช่นเดียวกับการเชื่อมในท่าราบ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21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9414" y="2509905"/>
            <a:ext cx="4253171" cy="28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600251"/>
            <a:ext cx="10566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5. การเชื่อมในท่าตั้ง การฝึกหัดท่าเชื่อมลักษณะนี้แบ่งออกเป็น 2 วิธีคือ การเชื่อมขึ้น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 Hill)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การเชื่อมลง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 Hill)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การเชื่อมขึ้น มีเทคนิคที่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คือการบังคับให้ลวดเชื่อมตั้งฉากกับพื้นผิวโลหะงาน และการเอียงลวดเชื่อม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มุมชี้ขึ้นไม่เกิน 10 องศา การปรับกระแสควรปรับให้มีกระแสค่อนข้างสูงเสมอ ขณะ ทาการเชื่อมควรเคลื่อนไหวลวดเชื่อมเป็นแบบยกขึ้น แล้วลดค่าลงมาที่แอ่งโลหะหลอมเหลวเป็นระยะประมาณ 2 นิ้วแต่ระวังอย่าให้การอาร์คดับ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การเชื่อมลง จะต้องปรับกระแสให้เพิ่มขึ้น เอียงลวดเชื่อม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มุมชี้ขึ้นประมาณ 15 – 20 องศา และ บังคับลวดเชื่อมให้ตั้งฉากกับผิวหน้าของโลหะงาน ขณะเชื่อมควรใช้ระยะอาร์คสั้น ๆ เพราะตามปกติแล้วสแลค จะละลายไหลล้าหน้ารอยเชื่อม เมื่อเห็นว่าสแลค ไหลพยายามลดระยะอาร์คให้สั้นลง พร้อมกับเพิ่มความเร็วให้ มากขึ้น ถ้าไม่ได้ผลให้เคาะสแลคออก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 แล้วเริ่มเชื่อมต่อไป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354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582" y="2519082"/>
            <a:ext cx="6886836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852733"/>
            <a:ext cx="1056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6. ท่าเชื่อมเหนือศีรษะ เป็นท่าเชื่อมที่ปฏิบัติยากที่สุด และเกิดอันตรายกับผู้ปฏิบัติมากที่สุดถ้าหาก สวมชุดปฏิบัติงานไม่ถูกต้อง ที่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สําคัญสําหรับ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การเชื่อมท่าเหนือศีรษะคือ การปรับขนาดของกระแสไฟต้องให้สูง ไว้และใช้ระยะอาร์คสั้น ๆ บังคับให้ลวดเชื่อมตั้งฉากกับพื้นผิวโลหะงาน และ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มุมเอียงประมาณไม่เกิน 10 องศา ตามทิศทางการที่ลวดเชื่อมเคลื่อนที่ไป การเคลื่อนที่ลวดเชื่อมจะเป็นลักษณะเดินหน้าถอยหลัง หรือ เคลื่อนไหวลวดเชื่อมแบบส่าย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75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9271" y="2915844"/>
            <a:ext cx="7973458" cy="23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878157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7. แบบของรอยต่อเชื่อม แบบของรอยต่อเชื่อมต่าง ๆ สามารถแยกออกได้ตามพื้นฐานของรอยต่อ เชื่อมเบื้องต้นสาหรับผู้ฝึกปฏิบัติงานใหม่ ได้ดังนี้ 1. แบบรอยต่อชน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 Joint) 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แบบรอยต่อเกย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Lap Joint) 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แบบรอยต่อมุม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Corner Joint) 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แบบรอยต่อตัวที(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– Joint) 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แบบรอยต่อขอบ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Edge Joint)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4103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230586-98C2-4288-4CC0-A3B96EE1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379" y="2483224"/>
            <a:ext cx="5272028" cy="31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CC650DE-A88D-41D6-9A5F-C070CC1584C7}"/>
              </a:ext>
            </a:extLst>
          </p:cNvPr>
          <p:cNvSpPr/>
          <p:nvPr/>
        </p:nvSpPr>
        <p:spPr>
          <a:xfrm>
            <a:off x="2342943" y="5341578"/>
            <a:ext cx="7997537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25B1CD1-25BD-484A-8AD4-4C728F073423}"/>
              </a:ext>
            </a:extLst>
          </p:cNvPr>
          <p:cNvSpPr txBox="1"/>
          <p:nvPr/>
        </p:nvSpPr>
        <p:spPr>
          <a:xfrm>
            <a:off x="2473407" y="5391903"/>
            <a:ext cx="786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กลุ่มวิชาก่อสร้างทั่วไป 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การต่อท่อประปาภายในอาคาร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648CB8-7D44-4A23-ACE3-DC08D331F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677340" y="2182585"/>
            <a:ext cx="10837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อันตรายที่แฝงอยู่ในระบบการเชื่อม ซึ่งจะเป็นความอันตรายที่เกิดมาจากสารต่าง ๆ ที่ออกมาจาก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การเชื่อมนั้น ๆ ตั้งแต่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2.1 ควันและฝุ่นเชื่อม ซึ่งสิ่งเหล่านี้อยู่ในลักษณะที่อยู่ในระดับจุลภาค และอาจจะสะสมอยู่ใน ช่องว่างของปอดจนกระทั่งปอดอักเสบ จนถึงขั้นเป็นมะเร็งในปอด ซึ่งสิ่งเหล่านี้ต่างเกิดมาจากสารต่าง ๆ เช่น สังกะสีออกไซด์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เคลือบผิวโลหะ สารแคลเซียมฟลูออไรด์ที่ละเอียดอ่อน ที่ล่องลอยอยู่ในอากาศ ซึ่งสิ่งเหล่านี้ล้วนแต่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อวัยวะทั้งภายนอกและภายในของเรามีปัญหาแทบทั้งนั้น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 แก๊สที่เกิดขึ้นจากการเชื่อมซี่งโดยทั่ว ๆ ไปจะเกิดก๊าซคาร์บอนมอนออกไซด์, โอโซนและ ออกไซด์ของไนโตรเจน ซึ่งมีผลกระทบต่อร่างกายได้ทั้งนั้น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185153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677340" y="2648750"/>
            <a:ext cx="108373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ต้องใช้หน้ากากกรองแสงหรือแว่นตา เพื่อที่จะได้ป้องกันสะเก็ดลูกไฟและรังสี ซึ่งจะช่วย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ดวงตาของเรา   ได้รับผลกระทบน้อยนั่นเอง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ต้องสวมเสื้อแขนยาวและกางเกงขายาวสวม ถุงมือชนิดไม่เปิดปลายนิ้วมือ รวมไปถึงควรสวม รองเท้าชนิดหุ้มข้อหรือรองเท้านิรภัย เพื่อป้องกันสะเก็ดลูกไฟ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 ในส่วนของเครื่องเชื่อมโลหะ ควรจะมีอุปกรณ์ป้องกันหรือ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สวิตซ์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ตัดตอนไฟฟ้า เพื่อไม่ให้เกิดการ ใช้ไฟฟ้า      อย่างเกินกําลัง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4. ตู้เชื่อมจะต้องต่อสายดินทุกเครื่อง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5. ห้ามใช้ลวดทองแดงแทนฟิวส์ตะกั่ว </a:t>
            </a:r>
          </a:p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สายไฟฟ้าควรจะมีมาตรฐานความปลอดภัยที่ดีและต้องรักษาให้อยู่ในสภาพดีอยู่เสมอ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64F7BB-316C-74BF-61B1-B426290FC5F8}"/>
              </a:ext>
            </a:extLst>
          </p:cNvPr>
          <p:cNvSpPr/>
          <p:nvPr/>
        </p:nvSpPr>
        <p:spPr>
          <a:xfrm>
            <a:off x="811556" y="1764564"/>
            <a:ext cx="5638296" cy="884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โดยความปลอดภัยในงานเชื่อมนั้นมีวิธีการดังนี้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45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677340" y="1764138"/>
            <a:ext cx="108373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ถังก๊าซและอุปกรณ์ควรจะได้มาตรฐานที่เหมาะที่ควรเพื่อเสริมสร้างความปลอดภัย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ถังก๊าซจะต้องตั้งหัวขึ้นและมีสายผูกยึดกันล้มกับสิ่งที่มั่นคง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ถังบรรจุก๊าซและถังผลิต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ก๊าชอะ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ติลีน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จะต้องมีเกจวัดความดันของก๊าซในถังวาล์วควบคุมความดัน และเกจวัดความดันที่ใช้งาน ที่อยู่ในสภาพดีและปลอดภัย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ถังผลิตก๊าซ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ติลีน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จะต้องมีวาล์วนิรภัย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วาล์วท่อและอุปกรณ์ที่ใช้กับก๊าซออกซิเจนจะต้องไม่มี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มันไขหรือจาระบีรวมถึงจะต้องไม่ใช้ท่อ ทองแดงกับท่อ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ติลีน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หรือส่วนประกอบอื่น ๆ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 หัวเชื่อมก๊าซและสายท่อนําก๊าซจะต้องอยู่ในสภาพดี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 ต้องมีอุปกรณ์กันไฟกลับติดตั้งที่ท่อ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ติลีน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ก่อนต่อเข้ากับชุดหัวเชื่อมก๊าซ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 กังเก็บแคลเซียมคา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รไบค์ต้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องเป็นถังโลหะที่ป้องกัน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เข้าได้และตั้งอยู่บนพื้นที่ยกระดับอย่างน้อย 15 เซนติเมตร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 กากวัสดุเหลือใช้ต้องมีภาชนะเก็บโดยเฉพาะและมีฝาปิดมิดชิด</a:t>
            </a:r>
          </a:p>
        </p:txBody>
      </p:sp>
    </p:spTree>
    <p:extLst>
      <p:ext uri="{BB962C8B-B14F-4D97-AF65-F5344CB8AC3E}">
        <p14:creationId xmlns:p14="http://schemas.microsoft.com/office/powerpoint/2010/main" val="120012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2609234" y="1922312"/>
            <a:ext cx="69735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การใช้และการบำรุงรักษาเครื่องงานเชื่อมโลหะ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การบํารุงรักษาเครื่องเชื่อมไฟฟ้า และอุปกรณ์นั้นเป็นส่วนหนึ่งของการยืดอายุการใช้งานให้ยาวนานขึ้น ซึ่งอุปกรณ์บางชิ้น หรือเครื่องเชื่อมไฟฟ้าบางตัวอาจจะเสียช้า เสียเร็ว มักขึ้นอยู่กับการใช้งานของช่าง             การดูแล รักษา รวมไปถึงการใช้งาน ไม่ว่าจะเป็น เครื่องเชื่อมอิน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เวอร์เต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อร์เครื่องเชื่อม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อาร์กอน เครื่องเชื่อม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MIG CO2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เครื่องตัดพลาสมา รวมถึงอุปกรณ์ต่าง ๆ ด้วย ผู้ใช้งานควรจะต้องใช้ให้ถูกวิธีเพื่อยืดอายุการใช้งาน    ให้ยาวนานขึ้น โดยมีเคล็ด(ไม่)ลับ การบํารุงรักษาเครื่องเชื่อมไฟฟ้า ดังนี้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54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80" y="1468012"/>
            <a:ext cx="109350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ตรวจสอบสายต่อภายใน และภายนอกเครื่องเชื่อมทุกวัน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ตรวจสอบสภาพสายเชื่อม และสายดิน ไม่ให้มีการเกิดรอยรั่ว และข้อต่อสายเชื่อมแน่นอยู่เสมอ และหน้าสัมผัส  ต่างๆ ต้องสะอาด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ตรวจสอบระดับความชื้นของน้ำมันหล่อเย็นในหม้อแปลง เศษฝุ่น ผงละอองโลหะต่าง ๆ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การใช้งานต้องใช้อย่างถูกต้อง มาดัดแปลงเครื่องเชื่อม สายเชื่อม รวมถึงอุปกรณ์ต่าง ๆ ด้วย และ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ความสะอาดเครื่องเชื่อมไฟฟ้า และอุปกรณ์ตามคู่มือแนะนํา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ป้องกันไม่ให้มีความร้อนที่สูงเกินไป ต้องแน่ใจว่าที่เครื่องเชื่อมมีที่ระบายอากาศและพัดลมระบาย ความร้อนในตัว และต้องใช้งานได้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การบํารุงรักษาเครื่องเชื่อมไฟฟ้า ควรจะตรวจสอบและบันทึกผลเป็น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สิ่งที่ขาดไปได้คือการตรวจระดับความชื้นของน้ำมันหล่อเย็นในหม้อแปลง เศษฝุ่น ผงละอองโลหะต่าง ๆ ตรวจสอบสายเชื่อมมีการ ชํารุดหรือไหม   รวมไปถึงอุปกรณ์ทุกชิ้นที่ใช้งานกับเครื่องเชื่อมไฟฟ้า เพื่อความปลอดภัย และเป็นการยืดอายุ การใช้งานของ     เครื่องเชื่อมไฟฟ้า และอุปกรณ์นั่นเอง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58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2609234" y="2008318"/>
            <a:ext cx="69735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3 ลวดเชื่อม ท่าเชื่อม และรอยต่อแนวเชื่อม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ลวดเชื่อมไฟฟ้า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Welding Rod)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นั้นเป็นวัสดุที่ช่างส่วนใหญ่นิยม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าใช้ในงานเชื่อมโลหะและ สายไฟฟ้า โดย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ให้โลหะ หรือ สายไฟฟ้า 2 ชิ้น นั้นหลอมรวมเข้ามาเป็นชิ้นเดียวกัน เพื่อ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ชิ้นงาน เหล่านั้นมีความแข็งแรง สามารถรับแรงต่าง ๆ และยังคงรูปเดิมไม่เปลี่ยนแปลง โดยเราสามารถแบ่งประเภทของลวดเชื่อมไฟฟ้าที่ช่างนิยม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าใช้ในงานต่าง ๆ ออกได้เป็น 6 ประเภท หลัก ๆ ดังนี้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5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682327" y="1957626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ลวดเชื่อมธูป หรือ ลวดเชื่อมไฟฟ้าหุ้มฟลั๊กซ์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Covered Welding Elect)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เป็นลวดเชื่อมไฟฟ้าชนิดหนึ่ง ที่มีลักษณะคล้ายกับชื่อของมันเลย นั่นก็คือ ธูป โดยมันเป็นลวดเชื่อมที่ ด้านนอกนั้นมีการเคลือบด้วยสารฟลั๊กซ์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Flux)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ส่วนด้านในจะเป็นลวดโลหะ ซึ่งลวดโลหะนั้นก็สามารถแบ่งออก       ได้อีกหลายชนิด ขึ้นอยู่กับการ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นําไปใช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้งานของเรา เช่น ลวดเชื่อมเหล็ก และ ลวดเชื่อมสแตนเลส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51C08-6F57-ACF1-B083-B141FB33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22" y="4574907"/>
            <a:ext cx="2714981" cy="181087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6AF830A-C86A-E652-B3BA-C90680B87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39" y="4574906"/>
            <a:ext cx="2521672" cy="18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20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2430</Words>
  <Application>Microsoft Office PowerPoint</Application>
  <PresentationFormat>แบบจอกว้าง</PresentationFormat>
  <Paragraphs>59</Paragraphs>
  <Slides>29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TH Niramit AS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3rd</dc:creator>
  <cp:lastModifiedBy>Acer</cp:lastModifiedBy>
  <cp:revision>27</cp:revision>
  <cp:lastPrinted>2022-12-06T01:52:25Z</cp:lastPrinted>
  <dcterms:created xsi:type="dcterms:W3CDTF">2022-12-02T03:51:22Z</dcterms:created>
  <dcterms:modified xsi:type="dcterms:W3CDTF">2023-06-14T05:22:39Z</dcterms:modified>
</cp:coreProperties>
</file>